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92" r:id="rId4"/>
    <p:sldId id="303" r:id="rId5"/>
    <p:sldId id="301" r:id="rId6"/>
    <p:sldId id="257" r:id="rId7"/>
    <p:sldId id="261" r:id="rId8"/>
    <p:sldId id="274" r:id="rId9"/>
    <p:sldId id="298" r:id="rId10"/>
    <p:sldId id="258" r:id="rId11"/>
    <p:sldId id="259" r:id="rId12"/>
    <p:sldId id="278" r:id="rId13"/>
    <p:sldId id="299" r:id="rId14"/>
    <p:sldId id="300" r:id="rId15"/>
    <p:sldId id="262" r:id="rId16"/>
    <p:sldId id="272" r:id="rId17"/>
    <p:sldId id="263" r:id="rId18"/>
    <p:sldId id="264" r:id="rId19"/>
    <p:sldId id="265" r:id="rId20"/>
    <p:sldId id="266" r:id="rId21"/>
    <p:sldId id="267" r:id="rId22"/>
    <p:sldId id="268" r:id="rId23"/>
    <p:sldId id="279" r:id="rId24"/>
    <p:sldId id="270" r:id="rId25"/>
    <p:sldId id="293" r:id="rId26"/>
    <p:sldId id="294" r:id="rId27"/>
    <p:sldId id="277" r:id="rId28"/>
    <p:sldId id="276" r:id="rId29"/>
    <p:sldId id="275" r:id="rId30"/>
    <p:sldId id="269" r:id="rId31"/>
    <p:sldId id="280" r:id="rId32"/>
    <p:sldId id="281" r:id="rId33"/>
    <p:sldId id="282" r:id="rId34"/>
    <p:sldId id="283" r:id="rId35"/>
    <p:sldId id="286" r:id="rId36"/>
    <p:sldId id="291" r:id="rId37"/>
    <p:sldId id="273" r:id="rId38"/>
    <p:sldId id="290" r:id="rId39"/>
    <p:sldId id="284" r:id="rId40"/>
    <p:sldId id="287" r:id="rId41"/>
    <p:sldId id="288" r:id="rId42"/>
    <p:sldId id="285" r:id="rId43"/>
    <p:sldId id="296" r:id="rId44"/>
    <p:sldId id="297" r:id="rId45"/>
    <p:sldId id="289" r:id="rId46"/>
    <p:sldId id="2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74" autoAdjust="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40.xml"/><Relationship Id="rId7" Type="http://schemas.openxmlformats.org/officeDocument/2006/relationships/image" Target="../media/image4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tags" Target="../tags/tag42.xml"/><Relationship Id="rId10" Type="http://schemas.openxmlformats.org/officeDocument/2006/relationships/image" Target="../media/image10.png"/><Relationship Id="rId4" Type="http://schemas.openxmlformats.org/officeDocument/2006/relationships/tags" Target="../tags/tag41.xm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0.png"/><Relationship Id="rId18" Type="http://schemas.openxmlformats.org/officeDocument/2006/relationships/image" Target="../media/image47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image" Target="../media/image41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15" Type="http://schemas.openxmlformats.org/officeDocument/2006/relationships/image" Target="../media/image42.png"/><Relationship Id="rId10" Type="http://schemas.openxmlformats.org/officeDocument/2006/relationships/tags" Target="../tags/tag52.xml"/><Relationship Id="rId19" Type="http://schemas.openxmlformats.org/officeDocument/2006/relationships/image" Target="../media/image4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5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58.xml"/><Relationship Id="rId7" Type="http://schemas.openxmlformats.org/officeDocument/2006/relationships/image" Target="../media/image52.jpeg"/><Relationship Id="rId12" Type="http://schemas.openxmlformats.org/officeDocument/2006/relationships/image" Target="../media/image5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6.png"/><Relationship Id="rId5" Type="http://schemas.openxmlformats.org/officeDocument/2006/relationships/tags" Target="../tags/tag60.xml"/><Relationship Id="rId10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52.jpeg"/><Relationship Id="rId18" Type="http://schemas.openxmlformats.org/officeDocument/2006/relationships/image" Target="../media/image62.png"/><Relationship Id="rId3" Type="http://schemas.openxmlformats.org/officeDocument/2006/relationships/tags" Target="../tags/tag63.xml"/><Relationship Id="rId21" Type="http://schemas.openxmlformats.org/officeDocument/2006/relationships/image" Target="../media/image65.png"/><Relationship Id="rId7" Type="http://schemas.openxmlformats.org/officeDocument/2006/relationships/tags" Target="../tags/tag6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1.png"/><Relationship Id="rId2" Type="http://schemas.openxmlformats.org/officeDocument/2006/relationships/tags" Target="../tags/tag62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59.png"/><Relationship Id="rId10" Type="http://schemas.openxmlformats.org/officeDocument/2006/relationships/tags" Target="../tags/tag70.xml"/><Relationship Id="rId19" Type="http://schemas.openxmlformats.org/officeDocument/2006/relationships/image" Target="../media/image63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72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79.xml"/><Relationship Id="rId7" Type="http://schemas.openxmlformats.org/officeDocument/2006/relationships/image" Target="../media/image7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9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7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77.png"/><Relationship Id="rId5" Type="http://schemas.openxmlformats.org/officeDocument/2006/relationships/tags" Target="../tags/tag85.xml"/><Relationship Id="rId10" Type="http://schemas.openxmlformats.org/officeDocument/2006/relationships/image" Target="../media/image52.jpeg"/><Relationship Id="rId4" Type="http://schemas.openxmlformats.org/officeDocument/2006/relationships/tags" Target="../tags/tag84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90.xml"/><Relationship Id="rId7" Type="http://schemas.openxmlformats.org/officeDocument/2006/relationships/image" Target="../media/image10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5" Type="http://schemas.openxmlformats.org/officeDocument/2006/relationships/tags" Target="../tags/tag92.xml"/><Relationship Id="rId10" Type="http://schemas.openxmlformats.org/officeDocument/2006/relationships/image" Target="../media/image82.png"/><Relationship Id="rId4" Type="http://schemas.openxmlformats.org/officeDocument/2006/relationships/tags" Target="../tags/tag91.xml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33.png"/><Relationship Id="rId26" Type="http://schemas.openxmlformats.org/officeDocument/2006/relationships/image" Target="../media/image99.png"/><Relationship Id="rId3" Type="http://schemas.openxmlformats.org/officeDocument/2006/relationships/tags" Target="../tags/tag98.xml"/><Relationship Id="rId21" Type="http://schemas.openxmlformats.org/officeDocument/2006/relationships/image" Target="../media/image94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88.jpeg"/><Relationship Id="rId25" Type="http://schemas.openxmlformats.org/officeDocument/2006/relationships/image" Target="../media/image98.png"/><Relationship Id="rId2" Type="http://schemas.openxmlformats.org/officeDocument/2006/relationships/tags" Target="../tags/tag97.xml"/><Relationship Id="rId16" Type="http://schemas.openxmlformats.org/officeDocument/2006/relationships/image" Target="../media/image91.wmf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97.png"/><Relationship Id="rId5" Type="http://schemas.openxmlformats.org/officeDocument/2006/relationships/tags" Target="../tags/tag100.xml"/><Relationship Id="rId15" Type="http://schemas.openxmlformats.org/officeDocument/2006/relationships/image" Target="../media/image85.wmf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tags" Target="../tags/tag105.xml"/><Relationship Id="rId19" Type="http://schemas.openxmlformats.org/officeDocument/2006/relationships/image" Target="../media/image92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tags" Target="../tags/tag111.xml"/><Relationship Id="rId7" Type="http://schemas.openxmlformats.org/officeDocument/2006/relationships/image" Target="../media/image91.wmf"/><Relationship Id="rId12" Type="http://schemas.openxmlformats.org/officeDocument/2006/relationships/image" Target="../media/image98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85.wmf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3.png"/><Relationship Id="rId4" Type="http://schemas.openxmlformats.org/officeDocument/2006/relationships/tags" Target="../tags/tag112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7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06.png"/><Relationship Id="rId5" Type="http://schemas.openxmlformats.org/officeDocument/2006/relationships/image" Target="../media/image105.wmf"/><Relationship Id="rId4" Type="http://schemas.openxmlformats.org/officeDocument/2006/relationships/image" Target="../media/image10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12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1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10.png"/><Relationship Id="rId5" Type="http://schemas.openxmlformats.org/officeDocument/2006/relationships/tags" Target="../tags/tag119.xml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tags" Target="../tags/tag118.xml"/><Relationship Id="rId9" Type="http://schemas.openxmlformats.org/officeDocument/2006/relationships/image" Target="../media/image105.wmf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23.xml"/><Relationship Id="rId7" Type="http://schemas.openxmlformats.org/officeDocument/2006/relationships/image" Target="../media/image11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16.png"/><Relationship Id="rId5" Type="http://schemas.openxmlformats.org/officeDocument/2006/relationships/image" Target="../media/image115.emf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126.xml"/><Relationship Id="rId7" Type="http://schemas.openxmlformats.org/officeDocument/2006/relationships/image" Target="../media/image12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1.png"/><Relationship Id="rId5" Type="http://schemas.openxmlformats.org/officeDocument/2006/relationships/image" Target="../media/image120.JP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13" Type="http://schemas.openxmlformats.org/officeDocument/2006/relationships/image" Target="../media/image125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3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2.png"/><Relationship Id="rId5" Type="http://schemas.openxmlformats.org/officeDocument/2006/relationships/tags" Target="../tags/tag132.xml"/><Relationship Id="rId10" Type="http://schemas.openxmlformats.org/officeDocument/2006/relationships/image" Target="../media/image124.png"/><Relationship Id="rId4" Type="http://schemas.openxmlformats.org/officeDocument/2006/relationships/tags" Target="../tags/tag131.xml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tags" Target="../tags/tag136.xml"/><Relationship Id="rId21" Type="http://schemas.openxmlformats.org/officeDocument/2006/relationships/image" Target="../media/image136.png"/><Relationship Id="rId7" Type="http://schemas.openxmlformats.org/officeDocument/2006/relationships/tags" Target="../tags/tag140.xml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tags" Target="../tags/tag135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8.xml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tags" Target="../tags/tag143.xml"/><Relationship Id="rId19" Type="http://schemas.openxmlformats.org/officeDocument/2006/relationships/image" Target="../media/image134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142.png"/><Relationship Id="rId18" Type="http://schemas.openxmlformats.org/officeDocument/2006/relationships/image" Target="../media/image130.png"/><Relationship Id="rId3" Type="http://schemas.openxmlformats.org/officeDocument/2006/relationships/tags" Target="../tags/tag147.xml"/><Relationship Id="rId21" Type="http://schemas.openxmlformats.org/officeDocument/2006/relationships/image" Target="../media/image146.png"/><Relationship Id="rId7" Type="http://schemas.openxmlformats.org/officeDocument/2006/relationships/tags" Target="../tags/tag1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9.png"/><Relationship Id="rId2" Type="http://schemas.openxmlformats.org/officeDocument/2006/relationships/tags" Target="../tags/tag146.xml"/><Relationship Id="rId16" Type="http://schemas.openxmlformats.org/officeDocument/2006/relationships/image" Target="../media/image128.png"/><Relationship Id="rId20" Type="http://schemas.openxmlformats.org/officeDocument/2006/relationships/image" Target="../media/image145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image" Target="../media/image127.png"/><Relationship Id="rId10" Type="http://schemas.openxmlformats.org/officeDocument/2006/relationships/tags" Target="../tags/tag154.xml"/><Relationship Id="rId19" Type="http://schemas.openxmlformats.org/officeDocument/2006/relationships/image" Target="../media/image144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143.png"/><Relationship Id="rId22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" Type="http://schemas.openxmlformats.org/officeDocument/2006/relationships/tags" Target="../tags/tag158.xml"/><Relationship Id="rId21" Type="http://schemas.openxmlformats.org/officeDocument/2006/relationships/image" Target="../media/image151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image" Target="../media/image130.png"/><Relationship Id="rId25" Type="http://schemas.openxmlformats.org/officeDocument/2006/relationships/image" Target="../media/image155.png"/><Relationship Id="rId2" Type="http://schemas.openxmlformats.org/officeDocument/2006/relationships/tags" Target="../tags/tag15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50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154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53.png"/><Relationship Id="rId28" Type="http://schemas.openxmlformats.org/officeDocument/2006/relationships/image" Target="../media/image158.png"/><Relationship Id="rId10" Type="http://schemas.openxmlformats.org/officeDocument/2006/relationships/tags" Target="../tags/tag165.xml"/><Relationship Id="rId19" Type="http://schemas.openxmlformats.org/officeDocument/2006/relationships/image" Target="../media/image149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1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160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59.png"/><Relationship Id="rId5" Type="http://schemas.openxmlformats.org/officeDocument/2006/relationships/tags" Target="../tags/tag175.xml"/><Relationship Id="rId15" Type="http://schemas.openxmlformats.org/officeDocument/2006/relationships/image" Target="../media/image163.png"/><Relationship Id="rId10" Type="http://schemas.openxmlformats.org/officeDocument/2006/relationships/image" Target="../media/image155.png"/><Relationship Id="rId4" Type="http://schemas.openxmlformats.org/officeDocument/2006/relationships/tags" Target="../tags/tag174.xml"/><Relationship Id="rId9" Type="http://schemas.openxmlformats.org/officeDocument/2006/relationships/image" Target="../media/image154.png"/><Relationship Id="rId14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180.xml"/><Relationship Id="rId7" Type="http://schemas.openxmlformats.org/officeDocument/2006/relationships/image" Target="../media/image155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64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7.png"/><Relationship Id="rId4" Type="http://schemas.openxmlformats.org/officeDocument/2006/relationships/tags" Target="../tags/tag181.xml"/><Relationship Id="rId9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tags" Target="../tags/tag184.xml"/><Relationship Id="rId7" Type="http://schemas.openxmlformats.org/officeDocument/2006/relationships/image" Target="../media/image170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tags" Target="../tags/tag187.xml"/><Relationship Id="rId7" Type="http://schemas.openxmlformats.org/officeDocument/2006/relationships/image" Target="../media/image173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72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78.pn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177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154.png"/><Relationship Id="rId5" Type="http://schemas.openxmlformats.org/officeDocument/2006/relationships/tags" Target="../tags/tag192.xml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tags" Target="../tags/tag191.xml"/><Relationship Id="rId9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197.xml"/><Relationship Id="rId7" Type="http://schemas.openxmlformats.org/officeDocument/2006/relationships/image" Target="../media/image181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3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54.png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84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../media/image181.png"/><Relationship Id="rId5" Type="http://schemas.openxmlformats.org/officeDocument/2006/relationships/tags" Target="../tags/tag203.xml"/><Relationship Id="rId10" Type="http://schemas.openxmlformats.org/officeDocument/2006/relationships/image" Target="../media/image183.png"/><Relationship Id="rId4" Type="http://schemas.openxmlformats.org/officeDocument/2006/relationships/tags" Target="../tags/tag202.xml"/><Relationship Id="rId9" Type="http://schemas.openxmlformats.org/officeDocument/2006/relationships/image" Target="../media/image182.png"/><Relationship Id="rId1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tags" Target="../tags/tag208.xml"/><Relationship Id="rId7" Type="http://schemas.openxmlformats.org/officeDocument/2006/relationships/image" Target="../media/image148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18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Relationship Id="rId9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3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18.png"/><Relationship Id="rId5" Type="http://schemas.openxmlformats.org/officeDocument/2006/relationships/tags" Target="../tags/tag19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18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tags" Target="../tags/tag26.xml"/><Relationship Id="rId16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26.png"/><Relationship Id="rId5" Type="http://schemas.openxmlformats.org/officeDocument/2006/relationships/tags" Target="../tags/tag29.xml"/><Relationship Id="rId15" Type="http://schemas.openxmlformats.org/officeDocument/2006/relationships/image" Target="../media/image30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34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7901964" cy="3810681"/>
            <a:chOff x="1722572" y="1751919"/>
            <a:chExt cx="7901964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482793" y="3482652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8482793" y="2979194"/>
              <a:ext cx="237206" cy="19242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218961" y="3921250"/>
              <a:ext cx="1405575" cy="50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28B34-0799-4FA0-AA68-3A2B42EBAE51}"/>
              </a:ext>
            </a:extLst>
          </p:cNvPr>
          <p:cNvGrpSpPr/>
          <p:nvPr/>
        </p:nvGrpSpPr>
        <p:grpSpPr>
          <a:xfrm>
            <a:off x="3764030" y="578023"/>
            <a:ext cx="7561556" cy="5324151"/>
            <a:chOff x="3764030" y="578023"/>
            <a:chExt cx="7561556" cy="532415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6103606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10783820" y="147222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D9B756-24DA-46E7-B726-72A29BCCF3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778" y="1264839"/>
              <a:ext cx="851808" cy="182857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8099820" y="578023"/>
              <a:ext cx="2743200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292" y="1564005"/>
              <a:ext cx="0" cy="489585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5871346" y="3320902"/>
              <a:ext cx="3600074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65870" y="332062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46821" y="342253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381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59300" y="4562736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70D3582-2088-44FC-AE8B-7210F4A6B84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965" y="4602837"/>
              <a:ext cx="835046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D4E984C-41B0-437F-A0F2-FC2BE1EA7C8F}"/>
              </a:ext>
            </a:extLst>
          </p:cNvPr>
          <p:cNvGrpSpPr/>
          <p:nvPr/>
        </p:nvGrpSpPr>
        <p:grpSpPr>
          <a:xfrm>
            <a:off x="-1175738" y="-345384"/>
            <a:ext cx="7396568" cy="4322120"/>
            <a:chOff x="-1175738" y="-345384"/>
            <a:chExt cx="7396568" cy="4322120"/>
          </a:xfrm>
        </p:grpSpPr>
        <p:sp>
          <p:nvSpPr>
            <p:cNvPr id="72" name="Line 6 3 1">
              <a:extLst>
                <a:ext uri="{FF2B5EF4-FFF2-40B4-BE49-F238E27FC236}">
                  <a16:creationId xmlns:a16="http://schemas.microsoft.com/office/drawing/2014/main" id="{61A576AB-1261-4D92-ADD6-8B89F364A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51" y="376928"/>
              <a:ext cx="0" cy="1689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" name="Rectangle 137 2 1" descr="Granite">
              <a:extLst>
                <a:ext uri="{FF2B5EF4-FFF2-40B4-BE49-F238E27FC236}">
                  <a16:creationId xmlns:a16="http://schemas.microsoft.com/office/drawing/2014/main" id="{237B03DC-9AA9-443E-8563-3257A1D4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016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138 2 1" descr="Granite">
              <a:extLst>
                <a:ext uri="{FF2B5EF4-FFF2-40B4-BE49-F238E27FC236}">
                  <a16:creationId xmlns:a16="http://schemas.microsoft.com/office/drawing/2014/main" id="{231DB85D-F515-4024-8364-A91B0417A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591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6" name="Freeform 139 2 1" descr="Granite">
              <a:extLst>
                <a:ext uri="{FF2B5EF4-FFF2-40B4-BE49-F238E27FC236}">
                  <a16:creationId xmlns:a16="http://schemas.microsoft.com/office/drawing/2014/main" id="{F4F5EB3F-1F34-4C9A-93AB-9EC673AC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576" y="1555092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Freeform 141 2 1">
              <a:extLst>
                <a:ext uri="{FF2B5EF4-FFF2-40B4-BE49-F238E27FC236}">
                  <a16:creationId xmlns:a16="http://schemas.microsoft.com/office/drawing/2014/main" id="{C26044C0-B8F3-484A-B527-F29355AC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64" y="1512372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Freeform 142 2 1">
              <a:extLst>
                <a:ext uri="{FF2B5EF4-FFF2-40B4-BE49-F238E27FC236}">
                  <a16:creationId xmlns:a16="http://schemas.microsoft.com/office/drawing/2014/main" id="{D7C6AFCB-2EA3-4618-BF62-AE89A843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85" y="1503609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Rectangle 143 2 1" descr="Granite">
              <a:extLst>
                <a:ext uri="{FF2B5EF4-FFF2-40B4-BE49-F238E27FC236}">
                  <a16:creationId xmlns:a16="http://schemas.microsoft.com/office/drawing/2014/main" id="{5F58533A-C5EA-4E79-B954-EA8DD380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814" y="1903421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0" name="Arc 153 2 1">
              <a:extLst>
                <a:ext uri="{FF2B5EF4-FFF2-40B4-BE49-F238E27FC236}">
                  <a16:creationId xmlns:a16="http://schemas.microsoft.com/office/drawing/2014/main" id="{56523376-D025-4361-B3A9-279BBA909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089" y="2046915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1" name="Arc 154 2 1">
              <a:extLst>
                <a:ext uri="{FF2B5EF4-FFF2-40B4-BE49-F238E27FC236}">
                  <a16:creationId xmlns:a16="http://schemas.microsoft.com/office/drawing/2014/main" id="{CC6CCC9E-C697-4C63-AA3C-9486F661E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079" y="2102926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1" name="Oval 155 2 1">
              <a:extLst>
                <a:ext uri="{FF2B5EF4-FFF2-40B4-BE49-F238E27FC236}">
                  <a16:creationId xmlns:a16="http://schemas.microsoft.com/office/drawing/2014/main" id="{79CB2C7A-F1F8-4D8F-AA9E-D6A0A7644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39" y="222217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" name="Oval 156 2 1">
              <a:extLst>
                <a:ext uri="{FF2B5EF4-FFF2-40B4-BE49-F238E27FC236}">
                  <a16:creationId xmlns:a16="http://schemas.microsoft.com/office/drawing/2014/main" id="{470E8049-F76E-4158-94B3-5BD4888BD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24" y="235033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Oval 157 2 1">
              <a:extLst>
                <a:ext uri="{FF2B5EF4-FFF2-40B4-BE49-F238E27FC236}">
                  <a16:creationId xmlns:a16="http://schemas.microsoft.com/office/drawing/2014/main" id="{02249D68-6E83-450B-AC0A-3A9649762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08" y="2540930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158 2 1">
              <a:extLst>
                <a:ext uri="{FF2B5EF4-FFF2-40B4-BE49-F238E27FC236}">
                  <a16:creationId xmlns:a16="http://schemas.microsoft.com/office/drawing/2014/main" id="{FC1721E1-4859-42BA-91E8-B88ECCA6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893" y="278410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6" name="AutoShape 160 2 1">
              <a:extLst>
                <a:ext uri="{FF2B5EF4-FFF2-40B4-BE49-F238E27FC236}">
                  <a16:creationId xmlns:a16="http://schemas.microsoft.com/office/drawing/2014/main" id="{F0BDBCF5-A83E-47CD-A431-C0A21603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4" y="1970239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7" name="Line 161 2 1">
              <a:extLst>
                <a:ext uri="{FF2B5EF4-FFF2-40B4-BE49-F238E27FC236}">
                  <a16:creationId xmlns:a16="http://schemas.microsoft.com/office/drawing/2014/main" id="{274CC78E-FA38-4194-8049-D00B53CD7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8" name="Line 162 2 1">
              <a:extLst>
                <a:ext uri="{FF2B5EF4-FFF2-40B4-BE49-F238E27FC236}">
                  <a16:creationId xmlns:a16="http://schemas.microsoft.com/office/drawing/2014/main" id="{B2DE38C3-2B98-4F3E-94AB-8C7757AD4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9" name="Line 163 2 1">
              <a:extLst>
                <a:ext uri="{FF2B5EF4-FFF2-40B4-BE49-F238E27FC236}">
                  <a16:creationId xmlns:a16="http://schemas.microsoft.com/office/drawing/2014/main" id="{A6B70AE9-DF29-424B-9CC0-F2AA7DF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11557" y="2002005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" name="Freeform 169 2 1" descr="Granite">
              <a:extLst>
                <a:ext uri="{FF2B5EF4-FFF2-40B4-BE49-F238E27FC236}">
                  <a16:creationId xmlns:a16="http://schemas.microsoft.com/office/drawing/2014/main" id="{C3E337E8-C058-4D41-8AD3-0E201E807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591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Freeform 170 2 1" descr="Granite">
              <a:extLst>
                <a:ext uri="{FF2B5EF4-FFF2-40B4-BE49-F238E27FC236}">
                  <a16:creationId xmlns:a16="http://schemas.microsoft.com/office/drawing/2014/main" id="{14268D71-8AF4-43DD-A76D-A022A0865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6822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" name="AutoShape 172 2 1">
              <a:extLst>
                <a:ext uri="{FF2B5EF4-FFF2-40B4-BE49-F238E27FC236}">
                  <a16:creationId xmlns:a16="http://schemas.microsoft.com/office/drawing/2014/main" id="{05D572D5-1792-4CAD-A756-06285487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884" y="-345384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5" name="Freeform 173 2 1" descr="Granite">
              <a:extLst>
                <a:ext uri="{FF2B5EF4-FFF2-40B4-BE49-F238E27FC236}">
                  <a16:creationId xmlns:a16="http://schemas.microsoft.com/office/drawing/2014/main" id="{FBEBECFF-0B4A-4953-84F8-5577B1DE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378" y="-252277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AutoShape 174 2 1">
              <a:extLst>
                <a:ext uri="{FF2B5EF4-FFF2-40B4-BE49-F238E27FC236}">
                  <a16:creationId xmlns:a16="http://schemas.microsoft.com/office/drawing/2014/main" id="{5DA6538D-8854-454A-8453-41740DA0F6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01124" y="257072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0" name="Line 175 2 1">
              <a:extLst>
                <a:ext uri="{FF2B5EF4-FFF2-40B4-BE49-F238E27FC236}">
                  <a16:creationId xmlns:a16="http://schemas.microsoft.com/office/drawing/2014/main" id="{1C41C19D-AACA-4244-9AD2-0E14B53CD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845" y="391803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" name="Line 176 2 1">
              <a:extLst>
                <a:ext uri="{FF2B5EF4-FFF2-40B4-BE49-F238E27FC236}">
                  <a16:creationId xmlns:a16="http://schemas.microsoft.com/office/drawing/2014/main" id="{0EBE6898-1DDD-4DB3-BCBA-F592FFB97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124" y="421379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7 2 1">
              <a:extLst>
                <a:ext uri="{FF2B5EF4-FFF2-40B4-BE49-F238E27FC236}">
                  <a16:creationId xmlns:a16="http://schemas.microsoft.com/office/drawing/2014/main" id="{322BA0A8-1DF8-4621-8E3A-B45D6A90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783" y="450954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2" name="Line 179 2 1">
              <a:extLst>
                <a:ext uri="{FF2B5EF4-FFF2-40B4-BE49-F238E27FC236}">
                  <a16:creationId xmlns:a16="http://schemas.microsoft.com/office/drawing/2014/main" id="{5E931E3D-7471-4E23-B395-A477020FC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34117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3" name="Line 180 2 1">
              <a:extLst>
                <a:ext uri="{FF2B5EF4-FFF2-40B4-BE49-F238E27FC236}">
                  <a16:creationId xmlns:a16="http://schemas.microsoft.com/office/drawing/2014/main" id="{A4BC43C8-6DAB-45DB-B965-AF1406BDAE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53090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0" name="Arc 182 2 1">
              <a:extLst>
                <a:ext uri="{FF2B5EF4-FFF2-40B4-BE49-F238E27FC236}">
                  <a16:creationId xmlns:a16="http://schemas.microsoft.com/office/drawing/2014/main" id="{E14753B7-CEF3-4741-9A37-8B8F0E60B19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55" y="188101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1" name="Arc 183 2 1">
              <a:extLst>
                <a:ext uri="{FF2B5EF4-FFF2-40B4-BE49-F238E27FC236}">
                  <a16:creationId xmlns:a16="http://schemas.microsoft.com/office/drawing/2014/main" id="{B1536CFA-69DD-4358-9B92-02F0F54C730E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70" y="268940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8" name="Line 185 2 1">
              <a:extLst>
                <a:ext uri="{FF2B5EF4-FFF2-40B4-BE49-F238E27FC236}">
                  <a16:creationId xmlns:a16="http://schemas.microsoft.com/office/drawing/2014/main" id="{C8C83274-1D26-4704-90E2-F308DE351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193541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9" name="Line 186 2 1">
              <a:extLst>
                <a:ext uri="{FF2B5EF4-FFF2-40B4-BE49-F238E27FC236}">
                  <a16:creationId xmlns:a16="http://schemas.microsoft.com/office/drawing/2014/main" id="{AF9DEB6D-4898-4B9B-AFA5-06B0CFBB5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274599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187 2 1">
              <a:extLst>
                <a:ext uri="{FF2B5EF4-FFF2-40B4-BE49-F238E27FC236}">
                  <a16:creationId xmlns:a16="http://schemas.microsoft.com/office/drawing/2014/main" id="{6A844A3C-CED4-422E-9594-6A7BE902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496" y="202304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Freeform 188 2 1">
              <a:extLst>
                <a:ext uri="{FF2B5EF4-FFF2-40B4-BE49-F238E27FC236}">
                  <a16:creationId xmlns:a16="http://schemas.microsoft.com/office/drawing/2014/main" id="{D43F9DA5-6EE7-4B40-BB4A-8524B312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155" y="2548597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3" name="Line 145 2 1">
              <a:extLst>
                <a:ext uri="{FF2B5EF4-FFF2-40B4-BE49-F238E27FC236}">
                  <a16:creationId xmlns:a16="http://schemas.microsoft.com/office/drawing/2014/main" id="{BECEED44-1F0A-485D-B9DE-1597CF33E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36346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8" name="Line 146 2 1">
              <a:extLst>
                <a:ext uri="{FF2B5EF4-FFF2-40B4-BE49-F238E27FC236}">
                  <a16:creationId xmlns:a16="http://schemas.microsoft.com/office/drawing/2014/main" id="{B7726A5D-2A9E-42A2-9DA9-362B3611C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53872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73" name="Group 147">
              <a:extLst>
                <a:ext uri="{FF2B5EF4-FFF2-40B4-BE49-F238E27FC236}">
                  <a16:creationId xmlns:a16="http://schemas.microsoft.com/office/drawing/2014/main" id="{D729CE30-1A17-4D9D-8FE6-6AEA09B1F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5543" y="2359081"/>
              <a:ext cx="424846" cy="425006"/>
              <a:chOff x="4380" y="3764"/>
              <a:chExt cx="388" cy="388"/>
            </a:xfrm>
          </p:grpSpPr>
          <p:sp>
            <p:nvSpPr>
              <p:cNvPr id="176" name="Arc 148 2 1">
                <a:extLst>
                  <a:ext uri="{FF2B5EF4-FFF2-40B4-BE49-F238E27FC236}">
                    <a16:creationId xmlns:a16="http://schemas.microsoft.com/office/drawing/2014/main" id="{FB6E3AE8-750C-44B9-89B1-D5891C291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7" name="Arc 149 2 1">
                <a:extLst>
                  <a:ext uri="{FF2B5EF4-FFF2-40B4-BE49-F238E27FC236}">
                    <a16:creationId xmlns:a16="http://schemas.microsoft.com/office/drawing/2014/main" id="{62DC42C5-3D25-49DE-AB44-93F1E608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4" name="Line 150 2 1">
              <a:extLst>
                <a:ext uri="{FF2B5EF4-FFF2-40B4-BE49-F238E27FC236}">
                  <a16:creationId xmlns:a16="http://schemas.microsoft.com/office/drawing/2014/main" id="{6937CE4E-DC5B-4B3D-9D84-CB6CA1C9AE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95" y="2770942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5" name="Line 151 2 1">
              <a:extLst>
                <a:ext uri="{FF2B5EF4-FFF2-40B4-BE49-F238E27FC236}">
                  <a16:creationId xmlns:a16="http://schemas.microsoft.com/office/drawing/2014/main" id="{B8D189EC-F782-406D-973D-56E528D8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389" y="2775324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5" name="Arc 164 2 1">
              <a:extLst>
                <a:ext uri="{FF2B5EF4-FFF2-40B4-BE49-F238E27FC236}">
                  <a16:creationId xmlns:a16="http://schemas.microsoft.com/office/drawing/2014/main" id="{AC8FC8AD-DAC4-4D06-9512-E5C9920C12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077" y="2362367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Arc 165 2 1">
              <a:extLst>
                <a:ext uri="{FF2B5EF4-FFF2-40B4-BE49-F238E27FC236}">
                  <a16:creationId xmlns:a16="http://schemas.microsoft.com/office/drawing/2014/main" id="{D986BCBD-7C75-4B2F-AED2-6F41C715D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624" y="2540913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7" name="Arc 166 2 1">
              <a:extLst>
                <a:ext uri="{FF2B5EF4-FFF2-40B4-BE49-F238E27FC236}">
                  <a16:creationId xmlns:a16="http://schemas.microsoft.com/office/drawing/2014/main" id="{85B0E7A9-1C83-47FE-AA79-C5B2310FC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30" y="2494907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Arc 167 2 1">
              <a:extLst>
                <a:ext uri="{FF2B5EF4-FFF2-40B4-BE49-F238E27FC236}">
                  <a16:creationId xmlns:a16="http://schemas.microsoft.com/office/drawing/2014/main" id="{2E3BAE36-6CAB-4FCA-B98F-6E3C3C0017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921" y="2455474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0" name="Arc 168 2 1">
              <a:extLst>
                <a:ext uri="{FF2B5EF4-FFF2-40B4-BE49-F238E27FC236}">
                  <a16:creationId xmlns:a16="http://schemas.microsoft.com/office/drawing/2014/main" id="{7CF26702-DD16-4586-8566-BA1ADD4A6D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926" y="2416040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189 2 1">
              <a:extLst>
                <a:ext uri="{FF2B5EF4-FFF2-40B4-BE49-F238E27FC236}">
                  <a16:creationId xmlns:a16="http://schemas.microsoft.com/office/drawing/2014/main" id="{A2B19F1A-C2BB-4B0B-9C60-5C331324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161" y="2372225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190 2 1">
              <a:extLst>
                <a:ext uri="{FF2B5EF4-FFF2-40B4-BE49-F238E27FC236}">
                  <a16:creationId xmlns:a16="http://schemas.microsoft.com/office/drawing/2014/main" id="{1A49391F-7868-43E4-AB26-40AADBF5A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873" y="1621910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A183EF0-54E8-4256-B866-7297A5F3D3D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51" y="1008272"/>
              <a:ext cx="224000" cy="216381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AD8AA5-857B-4E00-8104-1D870446D0C9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2078411"/>
              <a:ext cx="1039617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831AD3-E2CC-4C21-9242-1FEFA59983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368801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ine 140 2 1">
              <a:extLst>
                <a:ext uri="{FF2B5EF4-FFF2-40B4-BE49-F238E27FC236}">
                  <a16:creationId xmlns:a16="http://schemas.microsoft.com/office/drawing/2014/main" id="{77CB65DE-63A8-46E1-B371-33416522A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2305" y="368801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595E9BE-9C70-4445-B904-85B6BE14AB90}"/>
                </a:ext>
              </a:extLst>
            </p:cNvPr>
            <p:cNvCxnSpPr>
              <a:cxnSpLocks/>
            </p:cNvCxnSpPr>
            <p:nvPr/>
          </p:nvCxnSpPr>
          <p:spPr>
            <a:xfrm>
              <a:off x="2525013" y="1636149"/>
              <a:ext cx="113766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Line 6 4">
              <a:extLst>
                <a:ext uri="{FF2B5EF4-FFF2-40B4-BE49-F238E27FC236}">
                  <a16:creationId xmlns:a16="http://schemas.microsoft.com/office/drawing/2014/main" id="{46E7DB01-4488-42A3-B3EA-B31D6F72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148" y="380439"/>
              <a:ext cx="0" cy="12414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FF4EE3-7BBC-4389-8A37-24009790097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918" y="920708"/>
              <a:ext cx="614095" cy="21485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8F511F-BDF6-442F-9AC3-FDED3B1B65F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06742" y="3122584"/>
              <a:ext cx="6598091" cy="23009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A0812F-CDF2-4931-A2B8-5852A2B110C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5738" y="3447974"/>
              <a:ext cx="7396568" cy="52876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3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F7421-968F-44B3-B503-33DBB6389071}"/>
                </a:ext>
              </a:extLst>
            </p:cNvPr>
            <p:cNvSpPr/>
            <p:nvPr/>
          </p:nvSpPr>
          <p:spPr bwMode="auto">
            <a:xfrm>
              <a:off x="862722" y="5347957"/>
              <a:ext cx="143261" cy="4928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29" y="5495303"/>
              <a:ext cx="167564" cy="239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20883"/>
              <a:ext cx="1994667" cy="222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61604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CE5488-31D4-4272-BC51-87C1DFC9FB1C}"/>
              </a:ext>
            </a:extLst>
          </p:cNvPr>
          <p:cNvGrpSpPr/>
          <p:nvPr/>
        </p:nvGrpSpPr>
        <p:grpSpPr>
          <a:xfrm>
            <a:off x="3026545" y="202972"/>
            <a:ext cx="6808374" cy="5743524"/>
            <a:chOff x="3026545" y="202972"/>
            <a:chExt cx="6808374" cy="57435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C7ECC4-E80E-4150-B07D-1BF0AF14FF15}"/>
                </a:ext>
              </a:extLst>
            </p:cNvPr>
            <p:cNvGrpSpPr/>
            <p:nvPr/>
          </p:nvGrpSpPr>
          <p:grpSpPr>
            <a:xfrm>
              <a:off x="3026545" y="202972"/>
              <a:ext cx="6808374" cy="5743524"/>
              <a:chOff x="3026545" y="202972"/>
              <a:chExt cx="6808374" cy="5743524"/>
            </a:xfrm>
          </p:grpSpPr>
          <p:sp>
            <p:nvSpPr>
              <p:cNvPr id="4" name="Freeform 6 1">
                <a:extLst>
                  <a:ext uri="{FF2B5EF4-FFF2-40B4-BE49-F238E27FC236}">
                    <a16:creationId xmlns:a16="http://schemas.microsoft.com/office/drawing/2014/main" id="{57C7CB09-8C87-4DA8-BFE7-4720504C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5160" y="1132840"/>
                <a:ext cx="2971800" cy="297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B7BD84-8132-4086-957B-E575587CE082}"/>
                  </a:ext>
                </a:extLst>
              </p:cNvPr>
              <p:cNvSpPr/>
              <p:nvPr/>
            </p:nvSpPr>
            <p:spPr>
              <a:xfrm rot="10800000">
                <a:off x="5819903" y="4857704"/>
                <a:ext cx="337768" cy="332771"/>
              </a:xfrm>
              <a:custGeom>
                <a:avLst/>
                <a:gdLst>
                  <a:gd name="connsiteX0" fmla="*/ 0 w 1607820"/>
                  <a:gd name="connsiteY0" fmla="*/ 0 h 1651977"/>
                  <a:gd name="connsiteX1" fmla="*/ 1607820 w 1607820"/>
                  <a:gd name="connsiteY1" fmla="*/ 1651977 h 1651977"/>
                  <a:gd name="connsiteX2" fmla="*/ 0 w 1607820"/>
                  <a:gd name="connsiteY2" fmla="*/ 1651977 h 16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7820" h="1651977">
                    <a:moveTo>
                      <a:pt x="0" y="0"/>
                    </a:moveTo>
                    <a:cubicBezTo>
                      <a:pt x="887974" y="0"/>
                      <a:pt x="1607820" y="739615"/>
                      <a:pt x="1607820" y="1651977"/>
                    </a:cubicBezTo>
                    <a:lnTo>
                      <a:pt x="0" y="1651977"/>
                    </a:lnTo>
                    <a:close/>
                  </a:path>
                </a:pathLst>
              </a:custGeom>
              <a:solidFill>
                <a:srgbClr val="0563C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 6 2">
                <a:extLst>
                  <a:ext uri="{FF2B5EF4-FFF2-40B4-BE49-F238E27FC236}">
                    <a16:creationId xmlns:a16="http://schemas.microsoft.com/office/drawing/2014/main" id="{7B751F98-52F3-4976-A046-ECC629A48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819905" y="4100496"/>
                <a:ext cx="337765" cy="8055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 3">
                <a:extLst>
                  <a:ext uri="{FF2B5EF4-FFF2-40B4-BE49-F238E27FC236}">
                    <a16:creationId xmlns:a16="http://schemas.microsoft.com/office/drawing/2014/main" id="{9A71CA6B-FF7B-493E-98E3-C91CEFB37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91518" y="4486679"/>
                <a:ext cx="337765" cy="10698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Freeform 6 4">
                <a:extLst>
                  <a:ext uri="{FF2B5EF4-FFF2-40B4-BE49-F238E27FC236}">
                    <a16:creationId xmlns:a16="http://schemas.microsoft.com/office/drawing/2014/main" id="{F32E82B1-F14B-4EDA-8218-D6B73A05E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388" y="4021455"/>
                <a:ext cx="289901" cy="8648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6451BFB-CAA6-456A-8990-C897C6436C7F}"/>
                  </a:ext>
                </a:extLst>
              </p:cNvPr>
              <p:cNvSpPr/>
              <p:nvPr/>
            </p:nvSpPr>
            <p:spPr>
              <a:xfrm flipH="1">
                <a:off x="6060498" y="3669480"/>
                <a:ext cx="175564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71DF734D-5A0F-4A39-80B0-153C18B99726}"/>
                  </a:ext>
                </a:extLst>
              </p:cNvPr>
              <p:cNvSpPr/>
              <p:nvPr/>
            </p:nvSpPr>
            <p:spPr>
              <a:xfrm>
                <a:off x="4172858" y="3665999"/>
                <a:ext cx="1750978" cy="11634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C092474-DAC6-4CEB-A137-36BC6FB4AC79}"/>
                  </a:ext>
                </a:extLst>
              </p:cNvPr>
              <p:cNvSpPr/>
              <p:nvPr/>
            </p:nvSpPr>
            <p:spPr bwMode="auto">
              <a:xfrm>
                <a:off x="7161597" y="4749167"/>
                <a:ext cx="1464243" cy="542916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B8EF78AB-346D-4CF7-8EEB-E3057A374572}"/>
                  </a:ext>
                </a:extLst>
              </p:cNvPr>
              <p:cNvSpPr/>
              <p:nvPr/>
            </p:nvSpPr>
            <p:spPr>
              <a:xfrm>
                <a:off x="5699760" y="4890520"/>
                <a:ext cx="697229" cy="268610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D3FA000-A957-4520-ADA1-905F8017891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780" y="4937124"/>
                <a:ext cx="620190" cy="245333"/>
              </a:xfrm>
              <a:prstGeom prst="rect">
                <a:avLst/>
              </a:prstGeom>
            </p:spPr>
          </p:pic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34C00208-D46E-44FF-8D1A-28B6EEFBB41C}"/>
                  </a:ext>
                </a:extLst>
              </p:cNvPr>
              <p:cNvSpPr/>
              <p:nvPr/>
            </p:nvSpPr>
            <p:spPr>
              <a:xfrm>
                <a:off x="4010351" y="1150655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11223B-1869-4658-93A7-78A406CDFA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2373408"/>
                <a:ext cx="682666" cy="210285"/>
              </a:xfrm>
              <a:prstGeom prst="rect">
                <a:avLst/>
              </a:prstGeom>
            </p:spPr>
          </p:pic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C62ECCA-C254-43FB-B7FE-23AC3E40E10E}"/>
                  </a:ext>
                </a:extLst>
              </p:cNvPr>
              <p:cNvSpPr/>
              <p:nvPr/>
            </p:nvSpPr>
            <p:spPr>
              <a:xfrm rot="5400000">
                <a:off x="5772176" y="-715540"/>
                <a:ext cx="337767" cy="2953985"/>
              </a:xfrm>
              <a:prstGeom prst="leftBrace">
                <a:avLst>
                  <a:gd name="adj1" fmla="val 32109"/>
                  <a:gd name="adj2" fmla="val 4850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842E39-BE55-4729-BF85-4381FDA3F9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454" y="202972"/>
                <a:ext cx="707047" cy="2118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F2C27A-2210-421A-B020-080E07B107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5" y="5414688"/>
                <a:ext cx="6808374" cy="53180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9E03FD-BCAA-462D-A6C4-B19647011DF4}"/>
                </a:ext>
              </a:extLst>
            </p:cNvPr>
            <p:cNvGrpSpPr/>
            <p:nvPr/>
          </p:nvGrpSpPr>
          <p:grpSpPr>
            <a:xfrm>
              <a:off x="4717431" y="922612"/>
              <a:ext cx="482269" cy="420455"/>
              <a:chOff x="4446109" y="2103464"/>
              <a:chExt cx="482269" cy="420455"/>
            </a:xfrm>
          </p:grpSpPr>
          <p:sp>
            <p:nvSpPr>
              <p:cNvPr id="14" name="AutoShape 174">
                <a:extLst>
                  <a:ext uri="{FF2B5EF4-FFF2-40B4-BE49-F238E27FC236}">
                    <a16:creationId xmlns:a16="http://schemas.microsoft.com/office/drawing/2014/main" id="{56EFD6BF-292F-40DF-B258-F43A90D8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506392" y="2103464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Line 175">
                <a:extLst>
                  <a:ext uri="{FF2B5EF4-FFF2-40B4-BE49-F238E27FC236}">
                    <a16:creationId xmlns:a16="http://schemas.microsoft.com/office/drawing/2014/main" id="{D3B90883-7651-4669-9F16-25B26B0C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6109" y="2395643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76">
                <a:extLst>
                  <a:ext uri="{FF2B5EF4-FFF2-40B4-BE49-F238E27FC236}">
                    <a16:creationId xmlns:a16="http://schemas.microsoft.com/office/drawing/2014/main" id="{01FA9449-E78B-4BF7-B218-7190FC3DE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392" y="2459782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77">
                <a:extLst>
                  <a:ext uri="{FF2B5EF4-FFF2-40B4-BE49-F238E27FC236}">
                    <a16:creationId xmlns:a16="http://schemas.microsoft.com/office/drawing/2014/main" id="{BE0340DA-996F-4A74-B664-787686F3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6723" y="2523919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0998E72-D15E-4D79-88D8-952433B025B7}"/>
              </a:ext>
            </a:extLst>
          </p:cNvPr>
          <p:cNvGrpSpPr/>
          <p:nvPr/>
        </p:nvGrpSpPr>
        <p:grpSpPr>
          <a:xfrm>
            <a:off x="1176981" y="-1068070"/>
            <a:ext cx="10022598" cy="8367981"/>
            <a:chOff x="1176981" y="-1068070"/>
            <a:chExt cx="10022598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1843955" y="-1068070"/>
              <a:ext cx="9355624" cy="8367981"/>
              <a:chOff x="55795" y="-1819910"/>
              <a:chExt cx="9355624" cy="8367981"/>
            </a:xfrm>
          </p:grpSpPr>
          <p:sp>
            <p:nvSpPr>
              <p:cNvPr id="473" name="Rectangle 185 1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55795" y="-1819910"/>
                <a:ext cx="9355624" cy="8367981"/>
                <a:chOff x="55795" y="-438150"/>
                <a:chExt cx="9355624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 2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 1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D71F92F5-FAFE-47A2-9A1C-FCDE035BFBD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11998" y="4466493"/>
                  <a:ext cx="1774302" cy="19401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B9F6F13A-2662-4DB8-BB5E-7B6B64289AC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20285" y="1091751"/>
                  <a:ext cx="34684" cy="530974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058EF497-6F79-4EC8-A258-07EE8AF2B12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09717" y="5240212"/>
                  <a:ext cx="1776583" cy="20966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0DCD8D6E-913F-4955-B36E-D9105073B357}"/>
                    </a:ext>
                  </a:extLst>
                </p:cNvPr>
                <p:cNvCxnSpPr>
                  <a:cxnSpLocks/>
                  <a:endCxn id="443" idx="2"/>
                </p:cNvCxnSpPr>
                <p:nvPr/>
              </p:nvCxnSpPr>
              <p:spPr bwMode="auto">
                <a:xfrm>
                  <a:off x="2861791" y="6639172"/>
                  <a:ext cx="1356885" cy="83680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3787E27-18DD-43BC-A9BD-6A3AC65D7DFB}"/>
                    </a:ext>
                  </a:extLst>
                </p:cNvPr>
                <p:cNvCxnSpPr>
                  <a:cxnSpLocks/>
                  <a:endCxn id="442" idx="2"/>
                </p:cNvCxnSpPr>
                <p:nvPr/>
              </p:nvCxnSpPr>
              <p:spPr bwMode="auto">
                <a:xfrm flipH="1">
                  <a:off x="496199" y="6639172"/>
                  <a:ext cx="610047" cy="16106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072C9B27-B66F-4A5B-B168-16D875E87F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120701" y="2729125"/>
                  <a:ext cx="277421" cy="187069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endCxn id="412" idx="2"/>
                </p:cNvCxnSpPr>
                <p:nvPr/>
              </p:nvCxnSpPr>
              <p:spPr bwMode="auto">
                <a:xfrm>
                  <a:off x="55795" y="928824"/>
                  <a:ext cx="220963" cy="575373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71409DED-AD0B-4383-B9DD-240E079A8E7F}"/>
                    </a:ext>
                  </a:extLst>
                </p:cNvPr>
                <p:cNvCxnSpPr>
                  <a:cxnSpLocks/>
                  <a:endCxn id="420" idx="1"/>
                </p:cNvCxnSpPr>
                <p:nvPr/>
              </p:nvCxnSpPr>
              <p:spPr bwMode="auto">
                <a:xfrm>
                  <a:off x="2867852" y="3750739"/>
                  <a:ext cx="644968" cy="337391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24744" y="3140075"/>
                    <a:ext cx="332823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7" y="2001203"/>
                    <a:ext cx="968578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grpSp>
                <p:nvGrpSpPr>
                  <p:cNvPr id="467" name="Group 466">
                    <a:extLst>
                      <a:ext uri="{FF2B5EF4-FFF2-40B4-BE49-F238E27FC236}">
                        <a16:creationId xmlns:a16="http://schemas.microsoft.com/office/drawing/2014/main" id="{4BD4439D-E0B9-435F-BC57-9FDF7574A0FB}"/>
                      </a:ext>
                    </a:extLst>
                  </p:cNvPr>
                  <p:cNvGrpSpPr/>
                  <p:nvPr/>
                </p:nvGrpSpPr>
                <p:grpSpPr>
                  <a:xfrm>
                    <a:off x="1344318" y="2356342"/>
                    <a:ext cx="382517" cy="308702"/>
                    <a:chOff x="1344318" y="2356342"/>
                    <a:chExt cx="382517" cy="308702"/>
                  </a:xfrm>
                </p:grpSpPr>
                <p:sp>
                  <p:nvSpPr>
                    <p:cNvPr id="468" name="Rectangle 14 2">
                      <a:extLst>
                        <a:ext uri="{FF2B5EF4-FFF2-40B4-BE49-F238E27FC236}">
                          <a16:creationId xmlns:a16="http://schemas.microsoft.com/office/drawing/2014/main" id="{1CE4FD6A-62F6-4A1B-9228-B57894F6ED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4318" y="2356342"/>
                      <a:ext cx="382517" cy="30870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69" name="Picture 468">
                      <a:extLst>
                        <a:ext uri="{FF2B5EF4-FFF2-40B4-BE49-F238E27FC236}">
                          <a16:creationId xmlns:a16="http://schemas.microsoft.com/office/drawing/2014/main" id="{1F56C8B4-A4CD-4D67-9618-77A1161CCCA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"/>
                      </p:custDataLst>
                    </p:nvPr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46626" y="2413606"/>
                      <a:ext cx="260572" cy="213333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C2DFD-0B01-4278-A791-03A6C2C7943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941032" y="1937920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752" y="2159000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944" y="4371679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2155559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086764" y="5126643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914" y="4809392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639297" y="5194735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5524292"/>
              <a:ext cx="515112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032" y="2152119"/>
              <a:ext cx="1" cy="3393495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590" y="2143179"/>
              <a:ext cx="1641239" cy="2666213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7596" y="2165963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788" y="4378642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9724" y="2162522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601608" y="5128526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97758" y="4816355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154141" y="5196618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11642" y="194488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1359" y="223706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1642" y="230120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1973" y="236533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C6AA77C-09E3-4542-84DC-21A18FD07F4C}"/>
              </a:ext>
            </a:extLst>
          </p:cNvPr>
          <p:cNvGrpSpPr/>
          <p:nvPr/>
        </p:nvGrpSpPr>
        <p:grpSpPr>
          <a:xfrm>
            <a:off x="540434" y="1157676"/>
            <a:ext cx="11459177" cy="5033602"/>
            <a:chOff x="944880" y="1746760"/>
            <a:chExt cx="11459177" cy="50336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FCB572-61AE-4A1D-9BFD-020F79531C67}"/>
                </a:ext>
              </a:extLst>
            </p:cNvPr>
            <p:cNvGrpSpPr/>
            <p:nvPr/>
          </p:nvGrpSpPr>
          <p:grpSpPr>
            <a:xfrm>
              <a:off x="944880" y="1746760"/>
              <a:ext cx="11459177" cy="3777532"/>
              <a:chOff x="944880" y="1746760"/>
              <a:chExt cx="11459177" cy="377753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D24C154-05CE-4FE2-BC46-416684149117}"/>
                  </a:ext>
                </a:extLst>
              </p:cNvPr>
              <p:cNvGrpSpPr/>
              <p:nvPr/>
            </p:nvGrpSpPr>
            <p:grpSpPr>
              <a:xfrm>
                <a:off x="944880" y="1746760"/>
                <a:ext cx="11459177" cy="3777532"/>
                <a:chOff x="944880" y="1746760"/>
                <a:chExt cx="11459177" cy="3777532"/>
              </a:xfrm>
            </p:grpSpPr>
            <p:sp>
              <p:nvSpPr>
                <p:cNvPr id="38" name="Freeform 6 2">
                  <a:extLst>
                    <a:ext uri="{FF2B5EF4-FFF2-40B4-BE49-F238E27FC236}">
                      <a16:creationId xmlns:a16="http://schemas.microsoft.com/office/drawing/2014/main" id="{D25C72F8-3A72-4C1C-9BF5-36B2B8330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2752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7">
                  <a:extLst>
                    <a:ext uri="{FF2B5EF4-FFF2-40B4-BE49-F238E27FC236}">
                      <a16:creationId xmlns:a16="http://schemas.microsoft.com/office/drawing/2014/main" id="{7C29F99E-9FC8-4DFF-8DC7-81D21A182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944" y="4371679"/>
                  <a:ext cx="199104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2967091-8649-4EDE-895E-E50194C7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4880" y="2155559"/>
                  <a:ext cx="348371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Freeform 6 1">
                  <a:extLst>
                    <a:ext uri="{FF2B5EF4-FFF2-40B4-BE49-F238E27FC236}">
                      <a16:creationId xmlns:a16="http://schemas.microsoft.com/office/drawing/2014/main" id="{5F0FD10F-E265-45C2-B6C2-77F6B3167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6968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AutoShape 13">
                  <a:extLst>
                    <a:ext uri="{FF2B5EF4-FFF2-40B4-BE49-F238E27FC236}">
                      <a16:creationId xmlns:a16="http://schemas.microsoft.com/office/drawing/2014/main" id="{57723007-0A28-4B74-8035-686ED8DAA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10283912" y="3649303"/>
                  <a:ext cx="749808" cy="694944"/>
                </a:xfrm>
                <a:custGeom>
                  <a:avLst/>
                  <a:gdLst>
                    <a:gd name="G0" fmla="+- 6871 0 0"/>
                    <a:gd name="G1" fmla="+- 21600 0 6871"/>
                    <a:gd name="G2" fmla="*/ 6871 1 2"/>
                    <a:gd name="G3" fmla="+- 21600 0 G2"/>
                    <a:gd name="G4" fmla="+/ 6871 21600 2"/>
                    <a:gd name="G5" fmla="+/ G1 0 2"/>
                    <a:gd name="G6" fmla="*/ 21600 21600 6871"/>
                    <a:gd name="G7" fmla="*/ G6 1 2"/>
                    <a:gd name="G8" fmla="+- 21600 0 G7"/>
                    <a:gd name="G9" fmla="*/ 21600 1 2"/>
                    <a:gd name="G10" fmla="+- 6871 0 G9"/>
                    <a:gd name="G11" fmla="?: G10 G8 0"/>
                    <a:gd name="G12" fmla="?: G10 G7 21600"/>
                    <a:gd name="T0" fmla="*/ 18164 w 21600"/>
                    <a:gd name="T1" fmla="*/ 10800 h 21600"/>
                    <a:gd name="T2" fmla="*/ 10800 w 21600"/>
                    <a:gd name="T3" fmla="*/ 21600 h 21600"/>
                    <a:gd name="T4" fmla="*/ 3436 w 21600"/>
                    <a:gd name="T5" fmla="*/ 10800 h 21600"/>
                    <a:gd name="T6" fmla="*/ 10800 w 21600"/>
                    <a:gd name="T7" fmla="*/ 0 h 21600"/>
                    <a:gd name="T8" fmla="*/ 5236 w 21600"/>
                    <a:gd name="T9" fmla="*/ 5236 h 21600"/>
                    <a:gd name="T10" fmla="*/ 16364 w 21600"/>
                    <a:gd name="T11" fmla="*/ 16364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6871" y="21600"/>
                      </a:lnTo>
                      <a:lnTo>
                        <a:pt x="14729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">
                  <a:extLst>
                    <a:ext uri="{FF2B5EF4-FFF2-40B4-BE49-F238E27FC236}">
                      <a16:creationId xmlns:a16="http://schemas.microsoft.com/office/drawing/2014/main" id="{89991EA9-CCA5-4E73-A808-133282BE4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11154873" y="3279452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1827371B-92CC-44C3-99B2-014319A8D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11154873" y="2775994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AB1861C-576A-4ED8-BD9D-8A57E9A4EAD3}"/>
                    </a:ext>
                  </a:extLst>
                </p:cNvPr>
                <p:cNvSpPr/>
                <p:nvPr/>
              </p:nvSpPr>
              <p:spPr>
                <a:xfrm>
                  <a:off x="10891041" y="3718050"/>
                  <a:ext cx="1405575" cy="508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AutoShape 174 1">
                  <a:extLst>
                    <a:ext uri="{FF2B5EF4-FFF2-40B4-BE49-F238E27FC236}">
                      <a16:creationId xmlns:a16="http://schemas.microsoft.com/office/drawing/2014/main" id="{255D7155-E26B-4B28-B109-BA56E49BA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9311898" y="1927516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5 1">
                  <a:extLst>
                    <a:ext uri="{FF2B5EF4-FFF2-40B4-BE49-F238E27FC236}">
                      <a16:creationId xmlns:a16="http://schemas.microsoft.com/office/drawing/2014/main" id="{1BD216C2-BC06-4336-8D6E-D1BE2BF55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51615" y="2219695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76 1">
                  <a:extLst>
                    <a:ext uri="{FF2B5EF4-FFF2-40B4-BE49-F238E27FC236}">
                      <a16:creationId xmlns:a16="http://schemas.microsoft.com/office/drawing/2014/main" id="{265E1507-900D-42BD-8D1F-2693DD96E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11898" y="2283834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177 1">
                  <a:extLst>
                    <a:ext uri="{FF2B5EF4-FFF2-40B4-BE49-F238E27FC236}">
                      <a16:creationId xmlns:a16="http://schemas.microsoft.com/office/drawing/2014/main" id="{8A149DAD-098D-4CD8-8DBC-B1A39DE33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82229" y="2347971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27A50B5D-9FA8-4D52-824C-0C273B786E32}"/>
                    </a:ext>
                  </a:extLst>
                </p:cNvPr>
                <p:cNvSpPr/>
                <p:nvPr/>
              </p:nvSpPr>
              <p:spPr>
                <a:xfrm rot="10800000">
                  <a:off x="10317432" y="3395928"/>
                  <a:ext cx="2086625" cy="466331"/>
                </a:xfrm>
                <a:prstGeom prst="arc">
                  <a:avLst>
                    <a:gd name="adj1" fmla="val 16200000"/>
                    <a:gd name="adj2" fmla="val 21576899"/>
                  </a:avLst>
                </a:prstGeom>
                <a:noFill/>
                <a:ln w="38100">
                  <a:solidFill>
                    <a:srgbClr val="7030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E4A046D-4418-4E8D-8954-54ED84C77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1344" y="2200623"/>
                  <a:ext cx="0" cy="1422712"/>
                </a:xfrm>
                <a:prstGeom prst="line">
                  <a:avLst/>
                </a:prstGeom>
                <a:solidFill>
                  <a:srgbClr val="008000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B22054E-4EA4-472E-921D-9C3EAB3C282B}"/>
                    </a:ext>
                  </a:extLst>
                </p:cNvPr>
                <p:cNvSpPr/>
                <p:nvPr/>
              </p:nvSpPr>
              <p:spPr bwMode="auto">
                <a:xfrm>
                  <a:off x="10243891" y="2079359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87D9AA4-1E42-47D1-8678-517ACEBDD979}"/>
                    </a:ext>
                  </a:extLst>
                </p:cNvPr>
                <p:cNvSpPr/>
                <p:nvPr/>
              </p:nvSpPr>
              <p:spPr bwMode="auto">
                <a:xfrm>
                  <a:off x="10820719" y="3754765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BC4FF3-29D9-4035-B2C0-619883A4EB73}"/>
                    </a:ext>
                  </a:extLst>
                </p:cNvPr>
                <p:cNvSpPr txBox="1"/>
                <p:nvPr/>
              </p:nvSpPr>
              <p:spPr>
                <a:xfrm>
                  <a:off x="10153589" y="1746760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BA62E7-CC1C-431C-BA58-3FF569F9E611}"/>
                    </a:ext>
                  </a:extLst>
                </p:cNvPr>
                <p:cNvSpPr txBox="1"/>
                <p:nvPr/>
              </p:nvSpPr>
              <p:spPr>
                <a:xfrm>
                  <a:off x="10712074" y="3446624"/>
                  <a:ext cx="3385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1608910-7230-402E-8FFA-006A9D57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2155559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4F7983E-1E93-4DD5-988F-ED28E75ED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3972510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Line 49">
                  <a:extLst>
                    <a:ext uri="{FF2B5EF4-FFF2-40B4-BE49-F238E27FC236}">
                      <a16:creationId xmlns:a16="http://schemas.microsoft.com/office/drawing/2014/main" id="{4794CF86-55BE-4DC8-8E46-E1551B7C4A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0659861" y="3067283"/>
                  <a:ext cx="181045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7F3FBA1-BA0C-422A-B352-B27567E414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952" y="2991474"/>
                  <a:ext cx="427276" cy="232885"/>
                </a:xfrm>
                <a:prstGeom prst="rect">
                  <a:avLst/>
                </a:prstGeom>
                <a:noFill/>
              </p:spPr>
            </p:pic>
            <p:sp>
              <p:nvSpPr>
                <p:cNvPr id="31" name="Arrow: Right 30">
                  <a:extLst>
                    <a:ext uri="{FF2B5EF4-FFF2-40B4-BE49-F238E27FC236}">
                      <a16:creationId xmlns:a16="http://schemas.microsoft.com/office/drawing/2014/main" id="{47C0F22B-F4E9-4489-A9C7-874E3F9DB422}"/>
                    </a:ext>
                  </a:extLst>
                </p:cNvPr>
                <p:cNvSpPr/>
                <p:nvPr/>
              </p:nvSpPr>
              <p:spPr bwMode="auto">
                <a:xfrm>
                  <a:off x="6079144" y="5139690"/>
                  <a:ext cx="334177" cy="113171"/>
                </a:xfrm>
                <a:prstGeom prst="rightArrow">
                  <a:avLst/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4846571-237F-433C-AE5B-CFF9082B6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82914" y="4809392"/>
                  <a:ext cx="1" cy="714900"/>
                </a:xfrm>
                <a:prstGeom prst="line">
                  <a:avLst/>
                </a:prstGeom>
                <a:solidFill>
                  <a:srgbClr val="7030A0"/>
                </a:solidFill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E7FE3770-B327-4CFC-9169-71CC73FE01FF}"/>
                    </a:ext>
                  </a:extLst>
                </p:cNvPr>
                <p:cNvSpPr/>
                <p:nvPr/>
              </p:nvSpPr>
              <p:spPr>
                <a:xfrm>
                  <a:off x="5629772" y="5197275"/>
                  <a:ext cx="842182" cy="213333"/>
                </a:xfrm>
                <a:prstGeom prst="arc">
                  <a:avLst>
                    <a:gd name="adj1" fmla="val 11691748"/>
                    <a:gd name="adj2" fmla="val 16995029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AutoShape 174 2">
                <a:extLst>
                  <a:ext uri="{FF2B5EF4-FFF2-40B4-BE49-F238E27FC236}">
                    <a16:creationId xmlns:a16="http://schemas.microsoft.com/office/drawing/2014/main" id="{0CDCB7CC-54DE-4C74-BF25-5E4CEFEC5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796798" y="1937920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75 2">
                <a:extLst>
                  <a:ext uri="{FF2B5EF4-FFF2-40B4-BE49-F238E27FC236}">
                    <a16:creationId xmlns:a16="http://schemas.microsoft.com/office/drawing/2014/main" id="{5C35A348-6458-42E6-8228-D4C4656D5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515" y="2230099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76 2">
                <a:extLst>
                  <a:ext uri="{FF2B5EF4-FFF2-40B4-BE49-F238E27FC236}">
                    <a16:creationId xmlns:a16="http://schemas.microsoft.com/office/drawing/2014/main" id="{975D5B11-87D8-4A97-886D-447836AB9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6798" y="2294238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Line 177 2">
                <a:extLst>
                  <a:ext uri="{FF2B5EF4-FFF2-40B4-BE49-F238E27FC236}">
                    <a16:creationId xmlns:a16="http://schemas.microsoft.com/office/drawing/2014/main" id="{2FF0B279-0D99-4845-A808-740F24FAE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7129" y="2358375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8774D01-6A65-45C6-92DE-8C02BBD4E3C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131" y="5949886"/>
              <a:ext cx="6380193" cy="830476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035897"/>
              <a:ext cx="679115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1758510" y="5881266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381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261797" y="624010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662576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B5DE37-BFBB-4A6C-A620-0C187141B132}"/>
              </a:ext>
            </a:extLst>
          </p:cNvPr>
          <p:cNvGrpSpPr/>
          <p:nvPr/>
        </p:nvGrpSpPr>
        <p:grpSpPr>
          <a:xfrm>
            <a:off x="1188719" y="1432294"/>
            <a:ext cx="6864380" cy="3552616"/>
            <a:chOff x="1188719" y="1432294"/>
            <a:chExt cx="6864380" cy="35526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1CD180-C691-4D84-9908-2592D77C54C7}"/>
                </a:ext>
              </a:extLst>
            </p:cNvPr>
            <p:cNvCxnSpPr/>
            <p:nvPr/>
          </p:nvCxnSpPr>
          <p:spPr>
            <a:xfrm>
              <a:off x="1188719" y="2105863"/>
              <a:ext cx="659768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4D6E69-DBD9-4843-83DF-C33D2D70CE60}"/>
                </a:ext>
              </a:extLst>
            </p:cNvPr>
            <p:cNvSpPr/>
            <p:nvPr/>
          </p:nvSpPr>
          <p:spPr>
            <a:xfrm>
              <a:off x="5810699" y="2122214"/>
              <a:ext cx="590892" cy="132685"/>
            </a:xfrm>
            <a:prstGeom prst="rect">
              <a:avLst/>
            </a:prstGeom>
            <a:solidFill>
              <a:srgbClr val="0563C1"/>
            </a:solidFill>
            <a:ln>
              <a:solidFill>
                <a:srgbClr val="056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451B37-7EDC-4BFE-B499-E022E9814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83" y="1549623"/>
              <a:ext cx="0" cy="568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3F33C3-0F40-422B-AFFC-0A59BCFBFB50}"/>
                </a:ext>
              </a:extLst>
            </p:cNvPr>
            <p:cNvCxnSpPr>
              <a:cxnSpLocks/>
            </p:cNvCxnSpPr>
            <p:nvPr/>
          </p:nvCxnSpPr>
          <p:spPr>
            <a:xfrm>
              <a:off x="2728131" y="1549367"/>
              <a:ext cx="1" cy="5583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EA7C4C-0DD2-447C-8340-F125988DE62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930" y="4502532"/>
              <a:ext cx="5935481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8021AEB-702F-4BE2-BE8C-D9049064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632" y="2116023"/>
              <a:ext cx="1482509" cy="23865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22C922-5779-4187-A3E8-D78E77F764F0}"/>
                </a:ext>
              </a:extLst>
            </p:cNvPr>
            <p:cNvCxnSpPr/>
            <p:nvPr/>
          </p:nvCxnSpPr>
          <p:spPr>
            <a:xfrm>
              <a:off x="7144810" y="2111434"/>
              <a:ext cx="0" cy="23871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246440-DD76-4A9D-8AB9-FE1F7B5B9DD6}"/>
                </a:ext>
              </a:extLst>
            </p:cNvPr>
            <p:cNvSpPr/>
            <p:nvPr/>
          </p:nvSpPr>
          <p:spPr bwMode="auto">
            <a:xfrm>
              <a:off x="2656875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6916F-E631-43D5-AFCF-FB0EFA6E981D}"/>
                </a:ext>
              </a:extLst>
            </p:cNvPr>
            <p:cNvSpPr/>
            <p:nvPr/>
          </p:nvSpPr>
          <p:spPr bwMode="auto">
            <a:xfrm>
              <a:off x="2664871" y="205080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3CFDDE-A54D-4C47-93ED-C83A5CBFF56A}"/>
                </a:ext>
              </a:extLst>
            </p:cNvPr>
            <p:cNvCxnSpPr>
              <a:stCxn id="35" idx="4"/>
            </p:cNvCxnSpPr>
            <p:nvPr/>
          </p:nvCxnSpPr>
          <p:spPr>
            <a:xfrm flipH="1">
              <a:off x="2717507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utoShape 174">
              <a:extLst>
                <a:ext uri="{FF2B5EF4-FFF2-40B4-BE49-F238E27FC236}">
                  <a16:creationId xmlns:a16="http://schemas.microsoft.com/office/drawing/2014/main" id="{826416CD-FFFE-46F3-BF71-6458DB2A5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9395" y="1905795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75">
              <a:extLst>
                <a:ext uri="{FF2B5EF4-FFF2-40B4-BE49-F238E27FC236}">
                  <a16:creationId xmlns:a16="http://schemas.microsoft.com/office/drawing/2014/main" id="{69E53567-22C4-4D37-B119-33F148956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112" y="2197974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176">
              <a:extLst>
                <a:ext uri="{FF2B5EF4-FFF2-40B4-BE49-F238E27FC236}">
                  <a16:creationId xmlns:a16="http://schemas.microsoft.com/office/drawing/2014/main" id="{514E9AFB-CF9B-49C4-A21C-6AB30C91B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395" y="2262113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77">
              <a:extLst>
                <a:ext uri="{FF2B5EF4-FFF2-40B4-BE49-F238E27FC236}">
                  <a16:creationId xmlns:a16="http://schemas.microsoft.com/office/drawing/2014/main" id="{D3338B02-509F-4D1D-AFAE-EDDBF99A0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726" y="2326250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Arrow: U-Turn 45">
              <a:extLst>
                <a:ext uri="{FF2B5EF4-FFF2-40B4-BE49-F238E27FC236}">
                  <a16:creationId xmlns:a16="http://schemas.microsoft.com/office/drawing/2014/main" id="{DD82B258-948E-4F43-A1C6-29A1B78DE6AB}"/>
                </a:ext>
              </a:extLst>
            </p:cNvPr>
            <p:cNvSpPr/>
            <p:nvPr/>
          </p:nvSpPr>
          <p:spPr>
            <a:xfrm>
              <a:off x="5967836" y="2111870"/>
              <a:ext cx="1001381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U-Turn 48">
              <a:extLst>
                <a:ext uri="{FF2B5EF4-FFF2-40B4-BE49-F238E27FC236}">
                  <a16:creationId xmlns:a16="http://schemas.microsoft.com/office/drawing/2014/main" id="{4F4BC159-53C5-4B81-96CA-482C0D0C003D}"/>
                </a:ext>
              </a:extLst>
            </p:cNvPr>
            <p:cNvSpPr/>
            <p:nvPr/>
          </p:nvSpPr>
          <p:spPr>
            <a:xfrm flipH="1">
              <a:off x="5221139" y="2111870"/>
              <a:ext cx="999242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94E1818-2EF6-4FBA-9794-BFFCF85AEFB5}"/>
                </a:ext>
              </a:extLst>
            </p:cNvPr>
            <p:cNvSpPr/>
            <p:nvPr/>
          </p:nvSpPr>
          <p:spPr bwMode="auto">
            <a:xfrm>
              <a:off x="6021351" y="2029880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B464499-4CFC-4B40-A0EF-2756FECE211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17573" y="1522199"/>
              <a:ext cx="302341" cy="27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382F06-1410-47AC-8FC6-444E1A4A6FB0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790200" y="1522199"/>
              <a:ext cx="291783" cy="22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6D39F2-BE75-4427-8417-1AFBEE64EBCE}"/>
                </a:ext>
              </a:extLst>
            </p:cNvPr>
            <p:cNvSpPr/>
            <p:nvPr/>
          </p:nvSpPr>
          <p:spPr bwMode="auto">
            <a:xfrm>
              <a:off x="5908182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854EB2-CE05-4BEC-B7FF-353200332BE1}"/>
                </a:ext>
              </a:extLst>
            </p:cNvPr>
            <p:cNvCxnSpPr>
              <a:stCxn id="47" idx="4"/>
            </p:cNvCxnSpPr>
            <p:nvPr/>
          </p:nvCxnSpPr>
          <p:spPr>
            <a:xfrm flipH="1">
              <a:off x="5968814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2A29E7-2415-4A3C-95EF-D93912FEB6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914" y="1432294"/>
              <a:ext cx="2770286" cy="17981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CD9C75-33D3-4109-8579-FF3A148548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813" y="3195147"/>
              <a:ext cx="818286" cy="172190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E6BA7C-87AB-4C33-BFEE-CE7CE6353A3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476" y="4756338"/>
              <a:ext cx="2643809" cy="2285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FF1C47-4ACC-4994-A0AC-23D8E593AD9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171" y="4730509"/>
              <a:ext cx="2697143" cy="225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57833-D604-427F-B4FB-8725B048DC30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-17584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2531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108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4156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06341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06341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0541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-17584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4900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2217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4956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3105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8166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2793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3520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68682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5530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7838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7883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72464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DA716B-E00C-498F-A26E-39BF1D3BBD8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717" y="4290476"/>
              <a:ext cx="347008" cy="3622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80DFD2-E760-4417-BE62-44852DFEBB0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753" y="3694783"/>
              <a:ext cx="313524" cy="3439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C20B34-F871-4A1E-B1FB-4870EE4EF50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979" y="3676686"/>
              <a:ext cx="310480" cy="3683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88188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1941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85.48929"/>
  <p:tag name="LATEXADDIN" val="\documentclass{article}&#10;\usepackage{amsmath}&#10;\usepackage{xcolor}&#10;\pagestyle{empty}&#10;\begin{document}&#10;&#10;\definecolor{Monred}{RGB}{172,0,0}&#10;&#10;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7.24032"/>
  <p:tag name="LATEXADDIN" val="\documentclass{article}&#10;\usepackage{amsmath}&#10;\usepackage{xcolor}&#10;\pagestyle{empty}&#10;\begin{document}&#10;&#10;\definecolor{Monred}{RGB}{172,0,0}&#10;&#10;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6.49047"/>
  <p:tag name="LATEXADDIN" val="\documentclass{article}&#10;\usepackage{amsmath}&#10;\usepackage{xcolor}&#10;\pagestyle{empty}&#10;\begin{document}&#10;&#10;\definecolor{Monred}{RGB}{172,0,0}&#10;&#10;C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8.6989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purple lines indicate reference elevations&#10;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11579</TotalTime>
  <Words>78</Words>
  <Application>Microsoft Office PowerPoint</Application>
  <PresentationFormat>Widescreen</PresentationFormat>
  <Paragraphs>26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269</cp:revision>
  <dcterms:created xsi:type="dcterms:W3CDTF">2018-04-01T13:05:30Z</dcterms:created>
  <dcterms:modified xsi:type="dcterms:W3CDTF">2018-06-29T21:09:24Z</dcterms:modified>
</cp:coreProperties>
</file>